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zin en wat is de juiste vertaling van het vetgedrukte woord.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 Steek het kaartje met </a:t>
            </a:r>
            <a:r>
              <a:rPr lang="nl-NL" smtClean="0"/>
              <a:t>de kleur van </a:t>
            </a:r>
            <a:r>
              <a:rPr lang="nl-NL" dirty="0" smtClean="0"/>
              <a:t>je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Dieser</a:t>
            </a:r>
            <a:r>
              <a:rPr lang="nl-NL" dirty="0" smtClean="0"/>
              <a:t> </a:t>
            </a:r>
            <a:r>
              <a:rPr lang="nl-NL" dirty="0" err="1" smtClean="0"/>
              <a:t>Stuhl</a:t>
            </a:r>
            <a:r>
              <a:rPr lang="nl-NL" dirty="0" smtClean="0"/>
              <a:t> </a:t>
            </a:r>
            <a:r>
              <a:rPr lang="nl-NL" dirty="0" err="1" smtClean="0"/>
              <a:t>ist</a:t>
            </a:r>
            <a:r>
              <a:rPr lang="nl-NL" dirty="0" smtClean="0"/>
              <a:t> </a:t>
            </a:r>
            <a:r>
              <a:rPr lang="nl-NL" dirty="0" err="1" smtClean="0"/>
              <a:t>ganz</a:t>
            </a:r>
            <a:r>
              <a:rPr lang="nl-NL" dirty="0" smtClean="0"/>
              <a:t> </a:t>
            </a:r>
            <a:r>
              <a:rPr lang="nl-NL" b="1" dirty="0" err="1" smtClean="0"/>
              <a:t>bequem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comfortabel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zwaar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moeilijk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Die </a:t>
            </a:r>
            <a:r>
              <a:rPr lang="nl-NL" dirty="0" err="1" smtClean="0"/>
              <a:t>Wohung</a:t>
            </a:r>
            <a:r>
              <a:rPr lang="nl-NL" dirty="0" smtClean="0"/>
              <a:t> </a:t>
            </a:r>
            <a:r>
              <a:rPr lang="nl-NL" dirty="0" err="1" smtClean="0"/>
              <a:t>ist</a:t>
            </a:r>
            <a:r>
              <a:rPr lang="nl-NL" dirty="0" smtClean="0"/>
              <a:t> </a:t>
            </a:r>
            <a:r>
              <a:rPr lang="nl-NL" b="1" dirty="0" err="1" smtClean="0"/>
              <a:t>Eigentum</a:t>
            </a:r>
            <a:r>
              <a:rPr lang="nl-NL" dirty="0" smtClean="0"/>
              <a:t> </a:t>
            </a:r>
            <a:r>
              <a:rPr lang="nl-NL" dirty="0" err="1" smtClean="0"/>
              <a:t>meiner</a:t>
            </a:r>
            <a:r>
              <a:rPr lang="nl-NL" dirty="0" smtClean="0"/>
              <a:t> </a:t>
            </a:r>
            <a:r>
              <a:rPr lang="nl-NL" dirty="0" err="1" smtClean="0"/>
              <a:t>Eltern</a:t>
            </a:r>
            <a:r>
              <a:rPr lang="nl-NL" dirty="0" smtClean="0"/>
              <a:t>.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6400800" cy="3600400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de beoordeling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het eigendom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het schilderij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Mein</a:t>
            </a:r>
            <a:r>
              <a:rPr lang="nl-NL" dirty="0" smtClean="0"/>
              <a:t> Onkel </a:t>
            </a:r>
            <a:r>
              <a:rPr lang="nl-NL" dirty="0" err="1" smtClean="0"/>
              <a:t>ist</a:t>
            </a:r>
            <a:r>
              <a:rPr lang="nl-NL" dirty="0" smtClean="0"/>
              <a:t> </a:t>
            </a:r>
            <a:r>
              <a:rPr lang="nl-NL" b="1" dirty="0" err="1" smtClean="0"/>
              <a:t>Inhaber</a:t>
            </a:r>
            <a:r>
              <a:rPr lang="nl-NL" dirty="0" smtClean="0"/>
              <a:t> </a:t>
            </a:r>
            <a:r>
              <a:rPr lang="nl-NL" dirty="0" err="1" smtClean="0"/>
              <a:t>eines</a:t>
            </a:r>
            <a:r>
              <a:rPr lang="nl-NL" dirty="0" smtClean="0"/>
              <a:t> </a:t>
            </a:r>
            <a:r>
              <a:rPr lang="nl-NL" dirty="0" err="1" smtClean="0"/>
              <a:t>Modegeschäfts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verkoper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>
                <a:solidFill>
                  <a:srgbClr val="00B050"/>
                </a:solidFill>
              </a:rPr>
              <a:t>d</a:t>
            </a:r>
            <a:r>
              <a:rPr lang="nl-NL" sz="4000" dirty="0" smtClean="0">
                <a:solidFill>
                  <a:srgbClr val="00B050"/>
                </a:solidFill>
              </a:rPr>
              <a:t>e eigenaar</a:t>
            </a: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buurman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Die </a:t>
            </a:r>
            <a:r>
              <a:rPr lang="nl-NL" dirty="0" err="1" smtClean="0"/>
              <a:t>Eltern</a:t>
            </a:r>
            <a:r>
              <a:rPr lang="nl-NL" dirty="0"/>
              <a:t> </a:t>
            </a:r>
            <a:r>
              <a:rPr lang="nl-NL" dirty="0" err="1" smtClean="0"/>
              <a:t>ließen</a:t>
            </a:r>
            <a:r>
              <a:rPr lang="nl-NL" dirty="0" smtClean="0"/>
              <a:t> </a:t>
            </a:r>
            <a:r>
              <a:rPr lang="nl-NL" dirty="0" err="1" smtClean="0"/>
              <a:t>ein</a:t>
            </a:r>
            <a:r>
              <a:rPr lang="nl-NL" dirty="0" smtClean="0"/>
              <a:t> </a:t>
            </a:r>
            <a:r>
              <a:rPr lang="nl-NL" dirty="0" err="1" smtClean="0"/>
              <a:t>Porträt</a:t>
            </a:r>
            <a:r>
              <a:rPr lang="nl-NL" dirty="0" smtClean="0"/>
              <a:t> </a:t>
            </a:r>
            <a:r>
              <a:rPr lang="nl-NL" dirty="0" err="1" smtClean="0"/>
              <a:t>von</a:t>
            </a:r>
            <a:r>
              <a:rPr lang="nl-NL" dirty="0" smtClean="0"/>
              <a:t> </a:t>
            </a:r>
            <a:r>
              <a:rPr lang="nl-NL" dirty="0" err="1" smtClean="0"/>
              <a:t>ihren</a:t>
            </a:r>
            <a:r>
              <a:rPr lang="nl-NL" dirty="0" smtClean="0"/>
              <a:t> </a:t>
            </a:r>
            <a:r>
              <a:rPr lang="nl-NL" dirty="0" err="1" smtClean="0"/>
              <a:t>Kindern</a:t>
            </a:r>
            <a:r>
              <a:rPr lang="nl-NL" dirty="0" smtClean="0"/>
              <a:t> </a:t>
            </a:r>
            <a:r>
              <a:rPr lang="nl-NL" b="1" dirty="0" smtClean="0"/>
              <a:t>malen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aannemen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schilderen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verkopen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Unsere</a:t>
            </a:r>
            <a:r>
              <a:rPr lang="nl-NL" dirty="0" smtClean="0"/>
              <a:t> </a:t>
            </a:r>
            <a:r>
              <a:rPr lang="nl-NL" dirty="0" err="1" smtClean="0"/>
              <a:t>Wohnung</a:t>
            </a:r>
            <a:r>
              <a:rPr lang="nl-NL" dirty="0" smtClean="0"/>
              <a:t> liegt </a:t>
            </a:r>
            <a:r>
              <a:rPr lang="nl-NL" dirty="0" err="1" smtClean="0"/>
              <a:t>im</a:t>
            </a:r>
            <a:r>
              <a:rPr lang="nl-NL" dirty="0" smtClean="0"/>
              <a:t> </a:t>
            </a:r>
            <a:r>
              <a:rPr lang="nl-NL" dirty="0" err="1" smtClean="0"/>
              <a:t>dritten</a:t>
            </a:r>
            <a:r>
              <a:rPr lang="nl-NL" dirty="0" smtClean="0"/>
              <a:t> </a:t>
            </a:r>
            <a:r>
              <a:rPr lang="nl-NL" b="1" dirty="0" smtClean="0"/>
              <a:t>Stock</a:t>
            </a:r>
            <a:r>
              <a:rPr lang="nl-NL" dirty="0" smtClean="0"/>
              <a:t> des </a:t>
            </a:r>
            <a:r>
              <a:rPr lang="nl-NL" dirty="0" err="1" smtClean="0"/>
              <a:t>Hochhauses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etage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stok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lift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Wir</a:t>
            </a:r>
            <a:r>
              <a:rPr lang="nl-NL" dirty="0" smtClean="0"/>
              <a:t> </a:t>
            </a:r>
            <a:r>
              <a:rPr lang="nl-NL" dirty="0" err="1" smtClean="0"/>
              <a:t>nehmen</a:t>
            </a:r>
            <a:r>
              <a:rPr lang="nl-NL" dirty="0" smtClean="0"/>
              <a:t> den </a:t>
            </a:r>
            <a:r>
              <a:rPr lang="nl-NL" b="1" dirty="0" err="1" smtClean="0"/>
              <a:t>Fahrstuhl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>
                <a:solidFill>
                  <a:srgbClr val="00B050"/>
                </a:solidFill>
              </a:rPr>
              <a:t>d</a:t>
            </a:r>
            <a:r>
              <a:rPr lang="nl-NL" sz="4000" dirty="0" smtClean="0">
                <a:solidFill>
                  <a:srgbClr val="00B050"/>
                </a:solidFill>
              </a:rPr>
              <a:t>e luie stoel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lift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0070C0"/>
                </a:solidFill>
              </a:rPr>
              <a:t>d</a:t>
            </a:r>
            <a:r>
              <a:rPr lang="nl-NL" sz="4000" dirty="0" smtClean="0">
                <a:solidFill>
                  <a:srgbClr val="0070C0"/>
                </a:solidFill>
              </a:rPr>
              <a:t>e schietstoel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Ein</a:t>
            </a:r>
            <a:r>
              <a:rPr lang="nl-NL" dirty="0" smtClean="0"/>
              <a:t> </a:t>
            </a:r>
            <a:r>
              <a:rPr lang="nl-NL" dirty="0" err="1" smtClean="0"/>
              <a:t>Messer</a:t>
            </a:r>
            <a:r>
              <a:rPr lang="nl-NL" dirty="0" smtClean="0"/>
              <a:t> </a:t>
            </a:r>
            <a:r>
              <a:rPr lang="nl-NL" dirty="0" err="1" smtClean="0"/>
              <a:t>ist</a:t>
            </a:r>
            <a:r>
              <a:rPr lang="nl-NL" dirty="0" smtClean="0"/>
              <a:t> </a:t>
            </a:r>
            <a:r>
              <a:rPr lang="nl-NL" dirty="0" err="1" smtClean="0"/>
              <a:t>ein</a:t>
            </a:r>
            <a:r>
              <a:rPr lang="nl-NL" dirty="0" smtClean="0"/>
              <a:t> </a:t>
            </a:r>
            <a:r>
              <a:rPr lang="nl-NL" b="1" dirty="0" err="1" smtClean="0"/>
              <a:t>Gegenstand</a:t>
            </a:r>
            <a:r>
              <a:rPr lang="nl-NL" dirty="0" smtClean="0"/>
              <a:t> </a:t>
            </a:r>
            <a:r>
              <a:rPr lang="nl-NL" dirty="0" err="1" smtClean="0"/>
              <a:t>aus</a:t>
            </a:r>
            <a:r>
              <a:rPr lang="nl-NL" dirty="0" smtClean="0"/>
              <a:t> </a:t>
            </a:r>
            <a:r>
              <a:rPr lang="nl-NL" dirty="0" err="1" smtClean="0"/>
              <a:t>Metall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een eis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mes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een voorwerp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Für</a:t>
            </a:r>
            <a:r>
              <a:rPr lang="nl-NL" dirty="0" smtClean="0"/>
              <a:t> </a:t>
            </a:r>
            <a:r>
              <a:rPr lang="nl-NL" dirty="0" err="1" smtClean="0"/>
              <a:t>so</a:t>
            </a:r>
            <a:r>
              <a:rPr lang="nl-NL" dirty="0" smtClean="0"/>
              <a:t> </a:t>
            </a:r>
            <a:r>
              <a:rPr lang="nl-NL" dirty="0" err="1" smtClean="0"/>
              <a:t>ein</a:t>
            </a:r>
            <a:r>
              <a:rPr lang="nl-NL" dirty="0" smtClean="0"/>
              <a:t> </a:t>
            </a:r>
            <a:r>
              <a:rPr lang="nl-NL" dirty="0" err="1" smtClean="0"/>
              <a:t>Zimmer</a:t>
            </a:r>
            <a:r>
              <a:rPr lang="nl-NL" dirty="0" smtClean="0"/>
              <a:t> </a:t>
            </a:r>
            <a:r>
              <a:rPr lang="nl-NL" dirty="0" err="1" smtClean="0"/>
              <a:t>ist</a:t>
            </a:r>
            <a:r>
              <a:rPr lang="nl-NL" dirty="0" smtClean="0"/>
              <a:t> die </a:t>
            </a:r>
            <a:r>
              <a:rPr lang="nl-NL" b="1" dirty="0" err="1" smtClean="0"/>
              <a:t>Miete</a:t>
            </a:r>
            <a:r>
              <a:rPr lang="nl-NL" dirty="0" smtClean="0"/>
              <a:t> viel </a:t>
            </a:r>
            <a:r>
              <a:rPr lang="nl-NL" dirty="0" err="1" smtClean="0"/>
              <a:t>zu</a:t>
            </a:r>
            <a:r>
              <a:rPr lang="nl-NL" dirty="0" smtClean="0"/>
              <a:t> </a:t>
            </a:r>
            <a:r>
              <a:rPr lang="nl-NL" dirty="0" err="1" smtClean="0"/>
              <a:t>hoch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de kamer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0070C0"/>
                </a:solidFill>
              </a:rPr>
              <a:t>d</a:t>
            </a:r>
            <a:r>
              <a:rPr lang="nl-NL" sz="4000" dirty="0" smtClean="0">
                <a:solidFill>
                  <a:srgbClr val="0070C0"/>
                </a:solidFill>
              </a:rPr>
              <a:t>e operatie</a:t>
            </a: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huur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aufs</a:t>
            </a:r>
            <a:r>
              <a:rPr lang="nl-NL" dirty="0" smtClean="0"/>
              <a:t> Land </a:t>
            </a:r>
            <a:r>
              <a:rPr lang="nl-NL" b="1" dirty="0" err="1" smtClean="0"/>
              <a:t>umziehen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verhuizen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verslapen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vergissen</a:t>
            </a:r>
            <a:endParaRPr lang="nl-NL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163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Die Wohung ist Eigentum meiner Eltern. </vt:lpstr>
      <vt:lpstr>Mein Onkel ist Inhaber eines Modegeschäfts.</vt:lpstr>
      <vt:lpstr>Die Eltern ließen ein Porträt von ihren Kindern malen.</vt:lpstr>
      <vt:lpstr>Unsere Wohnung liegt im dritten Stock des Hochhauses.</vt:lpstr>
      <vt:lpstr>Wir nehmen den Fahrstuhl.</vt:lpstr>
      <vt:lpstr>Ein Messer ist ein Gegenstand aus Metall.</vt:lpstr>
      <vt:lpstr>Für so ein Zimmer ist die Miete viel zu hoch.</vt:lpstr>
      <vt:lpstr>Er will aufs Land umziehen.</vt:lpstr>
      <vt:lpstr>Dieser Stuhl ist ganz bequem.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35</cp:revision>
  <dcterms:created xsi:type="dcterms:W3CDTF">2015-09-25T12:45:13Z</dcterms:created>
  <dcterms:modified xsi:type="dcterms:W3CDTF">2015-12-10T09:43:36Z</dcterms:modified>
</cp:coreProperties>
</file>