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10-12-2015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9088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10-12-2015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3633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10-12-2015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2765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10-12-2015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7980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10-12-2015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3763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10-12-2015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3483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10-12-2015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110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10-12-2015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0312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10-12-2015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0373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10-12-2015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8771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10-12-2015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0958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F42DC1-CF56-4E06-A462-B60C46739AB7}" type="datetimeFigureOut">
              <a:rPr lang="nl-NL" smtClean="0"/>
              <a:t>10-12-2015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9710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656183"/>
          </a:xfrm>
        </p:spPr>
        <p:txBody>
          <a:bodyPr/>
          <a:lstStyle/>
          <a:p>
            <a:r>
              <a:rPr lang="nl-NL" dirty="0" smtClean="0"/>
              <a:t>Das Quiz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1916832"/>
            <a:ext cx="6400800" cy="3721968"/>
          </a:xfrm>
        </p:spPr>
        <p:txBody>
          <a:bodyPr>
            <a:normAutofit fontScale="92500" lnSpcReduction="20000"/>
          </a:bodyPr>
          <a:lstStyle/>
          <a:p>
            <a:pPr marL="514350" indent="-514350" algn="l">
              <a:buAutoNum type="arabicPeriod"/>
            </a:pPr>
            <a:r>
              <a:rPr lang="nl-NL" dirty="0" smtClean="0"/>
              <a:t>Je krijgt een dia te zien met een zin en wat is de juiste vertaling van het vetgedrukte woord. </a:t>
            </a:r>
          </a:p>
          <a:p>
            <a:pPr algn="l"/>
            <a:endParaRPr lang="nl-NL" dirty="0" smtClean="0"/>
          </a:p>
          <a:p>
            <a:pPr algn="l"/>
            <a:r>
              <a:rPr lang="nl-NL" dirty="0" smtClean="0"/>
              <a:t>2.  Steek het kaartje met </a:t>
            </a:r>
            <a:r>
              <a:rPr lang="nl-NL" smtClean="0"/>
              <a:t>de kleur van </a:t>
            </a:r>
            <a:r>
              <a:rPr lang="nl-NL" dirty="0" smtClean="0"/>
              <a:t>je antwoord op.</a:t>
            </a:r>
          </a:p>
          <a:p>
            <a:pPr algn="l"/>
            <a:endParaRPr lang="nl-NL" dirty="0" smtClean="0"/>
          </a:p>
          <a:p>
            <a:pPr algn="l"/>
            <a:r>
              <a:rPr lang="nl-NL" dirty="0" smtClean="0"/>
              <a:t>3. Je krijgt meteen te </a:t>
            </a:r>
            <a:r>
              <a:rPr lang="nl-NL" b="1" i="1" u="sng" dirty="0" smtClean="0"/>
              <a:t>zien</a:t>
            </a:r>
            <a:r>
              <a:rPr lang="nl-NL" dirty="0" smtClean="0"/>
              <a:t> wat juist is.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70260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err="1" smtClean="0"/>
              <a:t>Dieser</a:t>
            </a:r>
            <a:r>
              <a:rPr lang="nl-NL" dirty="0" smtClean="0"/>
              <a:t> </a:t>
            </a:r>
            <a:r>
              <a:rPr lang="nl-NL" dirty="0" err="1" smtClean="0"/>
              <a:t>Stuhl</a:t>
            </a:r>
            <a:r>
              <a:rPr lang="nl-NL" dirty="0" smtClean="0"/>
              <a:t> </a:t>
            </a:r>
            <a:r>
              <a:rPr lang="nl-NL" dirty="0" err="1" smtClean="0"/>
              <a:t>ist</a:t>
            </a:r>
            <a:r>
              <a:rPr lang="nl-NL" dirty="0" smtClean="0"/>
              <a:t> </a:t>
            </a:r>
            <a:r>
              <a:rPr lang="nl-NL" dirty="0" err="1" smtClean="0"/>
              <a:t>ganz</a:t>
            </a:r>
            <a:r>
              <a:rPr lang="nl-NL" dirty="0" smtClean="0"/>
              <a:t> </a:t>
            </a:r>
            <a:r>
              <a:rPr lang="nl-NL" b="1" dirty="0" err="1" smtClean="0"/>
              <a:t>bequem</a:t>
            </a:r>
            <a:r>
              <a:rPr lang="nl-NL" dirty="0" smtClean="0"/>
              <a:t>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comfortabel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zwaar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moeilijk</a:t>
            </a:r>
            <a:endParaRPr lang="nl-NL" sz="4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068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936103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Die </a:t>
            </a:r>
            <a:r>
              <a:rPr lang="nl-NL" dirty="0" err="1" smtClean="0"/>
              <a:t>Wohung</a:t>
            </a:r>
            <a:r>
              <a:rPr lang="nl-NL" dirty="0" smtClean="0"/>
              <a:t> </a:t>
            </a:r>
            <a:r>
              <a:rPr lang="nl-NL" dirty="0" err="1" smtClean="0"/>
              <a:t>ist</a:t>
            </a:r>
            <a:r>
              <a:rPr lang="nl-NL" dirty="0" smtClean="0"/>
              <a:t> </a:t>
            </a:r>
            <a:r>
              <a:rPr lang="nl-NL" b="1" dirty="0" err="1" smtClean="0"/>
              <a:t>Eigentum</a:t>
            </a:r>
            <a:r>
              <a:rPr lang="nl-NL" dirty="0" smtClean="0"/>
              <a:t> </a:t>
            </a:r>
            <a:r>
              <a:rPr lang="nl-NL" dirty="0" err="1" smtClean="0"/>
              <a:t>meiner</a:t>
            </a:r>
            <a:r>
              <a:rPr lang="nl-NL" dirty="0" smtClean="0"/>
              <a:t> </a:t>
            </a:r>
            <a:r>
              <a:rPr lang="nl-NL" dirty="0" err="1" smtClean="0"/>
              <a:t>Eltern</a:t>
            </a:r>
            <a:r>
              <a:rPr lang="nl-NL" dirty="0" smtClean="0"/>
              <a:t>. 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15616" y="1772816"/>
            <a:ext cx="6400800" cy="3600400"/>
          </a:xfrm>
        </p:spPr>
        <p:txBody>
          <a:bodyPr>
            <a:noAutofit/>
          </a:bodyPr>
          <a:lstStyle/>
          <a:p>
            <a:r>
              <a:rPr lang="nl-NL" sz="4000" dirty="0" smtClean="0">
                <a:solidFill>
                  <a:srgbClr val="FF0000"/>
                </a:solidFill>
              </a:rPr>
              <a:t>de beoordeling</a:t>
            </a:r>
          </a:p>
          <a:p>
            <a:endParaRPr lang="nl-NL" sz="4000" dirty="0"/>
          </a:p>
          <a:p>
            <a:r>
              <a:rPr lang="nl-NL" sz="4000" dirty="0" smtClean="0">
                <a:solidFill>
                  <a:srgbClr val="0070C0"/>
                </a:solidFill>
              </a:rPr>
              <a:t>het eigendom</a:t>
            </a:r>
          </a:p>
          <a:p>
            <a:endParaRPr lang="nl-NL" sz="4000" dirty="0"/>
          </a:p>
          <a:p>
            <a:r>
              <a:rPr lang="nl-NL" sz="4000" dirty="0" smtClean="0">
                <a:solidFill>
                  <a:srgbClr val="00B050"/>
                </a:solidFill>
              </a:rPr>
              <a:t>het schilderij</a:t>
            </a:r>
            <a:endParaRPr lang="nl-NL" sz="4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430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err="1" smtClean="0"/>
              <a:t>Mein</a:t>
            </a:r>
            <a:r>
              <a:rPr lang="nl-NL" dirty="0" smtClean="0"/>
              <a:t> Onkel </a:t>
            </a:r>
            <a:r>
              <a:rPr lang="nl-NL" dirty="0" err="1" smtClean="0"/>
              <a:t>ist</a:t>
            </a:r>
            <a:r>
              <a:rPr lang="nl-NL" dirty="0" smtClean="0"/>
              <a:t> </a:t>
            </a:r>
            <a:r>
              <a:rPr lang="nl-NL" b="1" dirty="0" err="1" smtClean="0"/>
              <a:t>Inhaber</a:t>
            </a:r>
            <a:r>
              <a:rPr lang="nl-NL" dirty="0" smtClean="0"/>
              <a:t> </a:t>
            </a:r>
            <a:r>
              <a:rPr lang="nl-NL" dirty="0" err="1" smtClean="0"/>
              <a:t>eines</a:t>
            </a:r>
            <a:r>
              <a:rPr lang="nl-NL" dirty="0" smtClean="0"/>
              <a:t> </a:t>
            </a:r>
            <a:r>
              <a:rPr lang="nl-NL" dirty="0" err="1" smtClean="0"/>
              <a:t>Modegeschäfts</a:t>
            </a:r>
            <a:r>
              <a:rPr lang="nl-NL" dirty="0" smtClean="0"/>
              <a:t>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de verkoper</a:t>
            </a:r>
          </a:p>
          <a:p>
            <a:pPr marL="0" indent="0" algn="ctr">
              <a:buNone/>
            </a:pPr>
            <a:endParaRPr lang="nl-NL" sz="4000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nl-NL" sz="4000" dirty="0">
                <a:solidFill>
                  <a:srgbClr val="00B050"/>
                </a:solidFill>
              </a:rPr>
              <a:t>d</a:t>
            </a:r>
            <a:r>
              <a:rPr lang="nl-NL" sz="4000" dirty="0" smtClean="0">
                <a:solidFill>
                  <a:srgbClr val="00B050"/>
                </a:solidFill>
              </a:rPr>
              <a:t>e eigenaar</a:t>
            </a:r>
          </a:p>
          <a:p>
            <a:pPr marL="0" indent="0" algn="ctr">
              <a:buNone/>
            </a:pPr>
            <a:endParaRPr lang="nl-NL" sz="40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de buurman</a:t>
            </a:r>
            <a:endParaRPr lang="nl-NL" sz="4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2785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Die </a:t>
            </a:r>
            <a:r>
              <a:rPr lang="nl-NL" dirty="0" err="1" smtClean="0"/>
              <a:t>Eltern</a:t>
            </a:r>
            <a:r>
              <a:rPr lang="nl-NL" dirty="0"/>
              <a:t> </a:t>
            </a:r>
            <a:r>
              <a:rPr lang="nl-NL" dirty="0" err="1" smtClean="0"/>
              <a:t>ließen</a:t>
            </a:r>
            <a:r>
              <a:rPr lang="nl-NL" dirty="0" smtClean="0"/>
              <a:t> </a:t>
            </a:r>
            <a:r>
              <a:rPr lang="nl-NL" dirty="0" err="1" smtClean="0"/>
              <a:t>ein</a:t>
            </a:r>
            <a:r>
              <a:rPr lang="nl-NL" dirty="0" smtClean="0"/>
              <a:t> </a:t>
            </a:r>
            <a:r>
              <a:rPr lang="nl-NL" dirty="0" err="1" smtClean="0"/>
              <a:t>Porträt</a:t>
            </a:r>
            <a:r>
              <a:rPr lang="nl-NL" dirty="0" smtClean="0"/>
              <a:t> </a:t>
            </a:r>
            <a:r>
              <a:rPr lang="nl-NL" dirty="0" err="1" smtClean="0"/>
              <a:t>von</a:t>
            </a:r>
            <a:r>
              <a:rPr lang="nl-NL" dirty="0" smtClean="0"/>
              <a:t> </a:t>
            </a:r>
            <a:r>
              <a:rPr lang="nl-NL" dirty="0" err="1" smtClean="0"/>
              <a:t>ihren</a:t>
            </a:r>
            <a:r>
              <a:rPr lang="nl-NL" dirty="0" smtClean="0"/>
              <a:t> </a:t>
            </a:r>
            <a:r>
              <a:rPr lang="nl-NL" dirty="0" err="1" smtClean="0"/>
              <a:t>Kindern</a:t>
            </a:r>
            <a:r>
              <a:rPr lang="nl-NL" dirty="0" smtClean="0"/>
              <a:t> </a:t>
            </a:r>
            <a:r>
              <a:rPr lang="nl-NL" b="1" dirty="0" smtClean="0"/>
              <a:t>malen</a:t>
            </a:r>
            <a:r>
              <a:rPr lang="nl-NL" dirty="0" smtClean="0"/>
              <a:t>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nl-NL" dirty="0" smtClean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aannemen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schilderen</a:t>
            </a:r>
            <a:endParaRPr lang="nl-NL" sz="40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 verkopen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3279273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err="1" smtClean="0"/>
              <a:t>Unsere</a:t>
            </a:r>
            <a:r>
              <a:rPr lang="nl-NL" dirty="0" smtClean="0"/>
              <a:t> </a:t>
            </a:r>
            <a:r>
              <a:rPr lang="nl-NL" dirty="0" err="1" smtClean="0"/>
              <a:t>Wohnung</a:t>
            </a:r>
            <a:r>
              <a:rPr lang="nl-NL" dirty="0" smtClean="0"/>
              <a:t> liegt </a:t>
            </a:r>
            <a:r>
              <a:rPr lang="nl-NL" dirty="0" err="1" smtClean="0"/>
              <a:t>im</a:t>
            </a:r>
            <a:r>
              <a:rPr lang="nl-NL" dirty="0" smtClean="0"/>
              <a:t> </a:t>
            </a:r>
            <a:r>
              <a:rPr lang="nl-NL" dirty="0" err="1" smtClean="0"/>
              <a:t>dritten</a:t>
            </a:r>
            <a:r>
              <a:rPr lang="nl-NL" dirty="0" smtClean="0"/>
              <a:t> </a:t>
            </a:r>
            <a:r>
              <a:rPr lang="nl-NL" b="1" dirty="0" smtClean="0"/>
              <a:t>Stock</a:t>
            </a:r>
            <a:r>
              <a:rPr lang="nl-NL" dirty="0" smtClean="0"/>
              <a:t> des </a:t>
            </a:r>
            <a:r>
              <a:rPr lang="nl-NL" dirty="0" err="1" smtClean="0"/>
              <a:t>Hochhauses</a:t>
            </a:r>
            <a:r>
              <a:rPr lang="nl-NL" dirty="0" smtClean="0"/>
              <a:t>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de etage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de stok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de lift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36004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Wir</a:t>
            </a:r>
            <a:r>
              <a:rPr lang="nl-NL" dirty="0" smtClean="0"/>
              <a:t> </a:t>
            </a:r>
            <a:r>
              <a:rPr lang="nl-NL" dirty="0" err="1" smtClean="0"/>
              <a:t>nehmen</a:t>
            </a:r>
            <a:r>
              <a:rPr lang="nl-NL" dirty="0" smtClean="0"/>
              <a:t> den </a:t>
            </a:r>
            <a:r>
              <a:rPr lang="nl-NL" b="1" dirty="0" err="1" smtClean="0"/>
              <a:t>Fahrstuhl</a:t>
            </a:r>
            <a:r>
              <a:rPr lang="nl-NL" dirty="0" smtClean="0"/>
              <a:t>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>
                <a:solidFill>
                  <a:srgbClr val="00B050"/>
                </a:solidFill>
              </a:rPr>
              <a:t>d</a:t>
            </a:r>
            <a:r>
              <a:rPr lang="nl-NL" sz="4000" dirty="0" smtClean="0">
                <a:solidFill>
                  <a:srgbClr val="00B050"/>
                </a:solidFill>
              </a:rPr>
              <a:t>e luie stoel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de lift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>
                <a:solidFill>
                  <a:srgbClr val="0070C0"/>
                </a:solidFill>
              </a:rPr>
              <a:t>d</a:t>
            </a:r>
            <a:r>
              <a:rPr lang="nl-NL" sz="4000" dirty="0" smtClean="0">
                <a:solidFill>
                  <a:srgbClr val="0070C0"/>
                </a:solidFill>
              </a:rPr>
              <a:t>e schietstoel</a:t>
            </a:r>
            <a:endParaRPr lang="nl-NL" sz="4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393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err="1" smtClean="0"/>
              <a:t>Ein</a:t>
            </a:r>
            <a:r>
              <a:rPr lang="nl-NL" dirty="0" smtClean="0"/>
              <a:t> </a:t>
            </a:r>
            <a:r>
              <a:rPr lang="nl-NL" dirty="0" err="1" smtClean="0"/>
              <a:t>Messer</a:t>
            </a:r>
            <a:r>
              <a:rPr lang="nl-NL" dirty="0" smtClean="0"/>
              <a:t> </a:t>
            </a:r>
            <a:r>
              <a:rPr lang="nl-NL" dirty="0" err="1" smtClean="0"/>
              <a:t>ist</a:t>
            </a:r>
            <a:r>
              <a:rPr lang="nl-NL" dirty="0" smtClean="0"/>
              <a:t> </a:t>
            </a:r>
            <a:r>
              <a:rPr lang="nl-NL" dirty="0" err="1" smtClean="0"/>
              <a:t>ein</a:t>
            </a:r>
            <a:r>
              <a:rPr lang="nl-NL" dirty="0" smtClean="0"/>
              <a:t> </a:t>
            </a:r>
            <a:r>
              <a:rPr lang="nl-NL" b="1" dirty="0" err="1" smtClean="0"/>
              <a:t>Gegenstand</a:t>
            </a:r>
            <a:r>
              <a:rPr lang="nl-NL" dirty="0" smtClean="0"/>
              <a:t> </a:t>
            </a:r>
            <a:r>
              <a:rPr lang="nl-NL" dirty="0" err="1" smtClean="0"/>
              <a:t>aus</a:t>
            </a:r>
            <a:r>
              <a:rPr lang="nl-NL" dirty="0" smtClean="0"/>
              <a:t> </a:t>
            </a:r>
            <a:r>
              <a:rPr lang="nl-NL" dirty="0" err="1" smtClean="0"/>
              <a:t>Metall</a:t>
            </a:r>
            <a:r>
              <a:rPr lang="nl-NL" dirty="0" smtClean="0"/>
              <a:t>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een eis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smtClean="0">
                <a:solidFill>
                  <a:srgbClr val="0070C0"/>
                </a:solidFill>
              </a:rPr>
              <a:t>de </a:t>
            </a:r>
            <a:r>
              <a:rPr lang="nl-NL" sz="4000" dirty="0" smtClean="0">
                <a:solidFill>
                  <a:srgbClr val="0070C0"/>
                </a:solidFill>
              </a:rPr>
              <a:t>mes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een voorwerp</a:t>
            </a:r>
            <a:endParaRPr lang="nl-NL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3971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err="1" smtClean="0"/>
              <a:t>Für</a:t>
            </a:r>
            <a:r>
              <a:rPr lang="nl-NL" dirty="0" smtClean="0"/>
              <a:t> </a:t>
            </a:r>
            <a:r>
              <a:rPr lang="nl-NL" dirty="0" err="1" smtClean="0"/>
              <a:t>so</a:t>
            </a:r>
            <a:r>
              <a:rPr lang="nl-NL" dirty="0" smtClean="0"/>
              <a:t> </a:t>
            </a:r>
            <a:r>
              <a:rPr lang="nl-NL" dirty="0" err="1" smtClean="0"/>
              <a:t>ein</a:t>
            </a:r>
            <a:r>
              <a:rPr lang="nl-NL" dirty="0" smtClean="0"/>
              <a:t> </a:t>
            </a:r>
            <a:r>
              <a:rPr lang="nl-NL" dirty="0" err="1" smtClean="0"/>
              <a:t>Zimmer</a:t>
            </a:r>
            <a:r>
              <a:rPr lang="nl-NL" dirty="0" smtClean="0"/>
              <a:t> </a:t>
            </a:r>
            <a:r>
              <a:rPr lang="nl-NL" dirty="0" err="1" smtClean="0"/>
              <a:t>ist</a:t>
            </a:r>
            <a:r>
              <a:rPr lang="nl-NL" dirty="0" smtClean="0"/>
              <a:t> die </a:t>
            </a:r>
            <a:r>
              <a:rPr lang="nl-NL" b="1" dirty="0" err="1" smtClean="0"/>
              <a:t>Miete</a:t>
            </a:r>
            <a:r>
              <a:rPr lang="nl-NL" dirty="0" smtClean="0"/>
              <a:t> viel </a:t>
            </a:r>
            <a:r>
              <a:rPr lang="nl-NL" dirty="0" err="1" smtClean="0"/>
              <a:t>zu</a:t>
            </a:r>
            <a:r>
              <a:rPr lang="nl-NL" dirty="0" smtClean="0"/>
              <a:t> </a:t>
            </a:r>
            <a:r>
              <a:rPr lang="nl-NL" dirty="0" err="1" smtClean="0"/>
              <a:t>hoch</a:t>
            </a:r>
            <a:r>
              <a:rPr lang="nl-NL" dirty="0" smtClean="0"/>
              <a:t>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 de kamer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>
                <a:solidFill>
                  <a:srgbClr val="0070C0"/>
                </a:solidFill>
              </a:rPr>
              <a:t>d</a:t>
            </a:r>
            <a:r>
              <a:rPr lang="nl-NL" sz="4000" dirty="0" smtClean="0">
                <a:solidFill>
                  <a:srgbClr val="0070C0"/>
                </a:solidFill>
              </a:rPr>
              <a:t>e operatie</a:t>
            </a:r>
          </a:p>
          <a:p>
            <a:pPr marL="0" indent="0" algn="ctr">
              <a:buNone/>
            </a:pPr>
            <a:endParaRPr lang="nl-NL" sz="4000" dirty="0" smtClean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de huur</a:t>
            </a:r>
            <a:endParaRPr lang="nl-NL" sz="4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696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Er </a:t>
            </a:r>
            <a:r>
              <a:rPr lang="nl-NL" dirty="0" err="1" smtClean="0"/>
              <a:t>will</a:t>
            </a:r>
            <a:r>
              <a:rPr lang="nl-NL" dirty="0" smtClean="0"/>
              <a:t> </a:t>
            </a:r>
            <a:r>
              <a:rPr lang="nl-NL" dirty="0" err="1" smtClean="0"/>
              <a:t>aufs</a:t>
            </a:r>
            <a:r>
              <a:rPr lang="nl-NL" dirty="0" smtClean="0"/>
              <a:t> Land </a:t>
            </a:r>
            <a:r>
              <a:rPr lang="nl-NL" b="1" dirty="0" err="1" smtClean="0"/>
              <a:t>umziehen</a:t>
            </a:r>
            <a:r>
              <a:rPr lang="nl-NL" dirty="0" smtClean="0"/>
              <a:t>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verhuizen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verslapen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vergissen</a:t>
            </a:r>
            <a:endParaRPr lang="nl-NL" sz="4000" dirty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131917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163</Words>
  <Application>Microsoft Office PowerPoint</Application>
  <PresentationFormat>Diavoorstelling (4:3)</PresentationFormat>
  <Paragraphs>61</Paragraphs>
  <Slides>10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Kantoorthema</vt:lpstr>
      <vt:lpstr>Das Quiz </vt:lpstr>
      <vt:lpstr>Die Wohung ist Eigentum meiner Eltern. </vt:lpstr>
      <vt:lpstr>Mein Onkel ist Inhaber eines Modegeschäfts.</vt:lpstr>
      <vt:lpstr>Die Eltern ließen ein Porträt von ihren Kindern malen.</vt:lpstr>
      <vt:lpstr>Unsere Wohnung liegt im dritten Stock des Hochhauses.</vt:lpstr>
      <vt:lpstr>Wir nehmen den Fahrstuhl.</vt:lpstr>
      <vt:lpstr>Ein Messer ist ein Gegenstand aus Metall.</vt:lpstr>
      <vt:lpstr>Für so ein Zimmer ist die Miete viel zu hoch.</vt:lpstr>
      <vt:lpstr>Er will aufs Land umziehen.</vt:lpstr>
      <vt:lpstr>Dieser Stuhl ist ganz bequem.</vt:lpstr>
    </vt:vector>
  </TitlesOfParts>
  <Company>Scholengroep Tongerlo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Das Quiz</dc:title>
  <dc:creator>Kuijpers, PC</dc:creator>
  <cp:lastModifiedBy>Kuijpers, PC</cp:lastModifiedBy>
  <cp:revision>35</cp:revision>
  <dcterms:created xsi:type="dcterms:W3CDTF">2015-09-25T12:45:13Z</dcterms:created>
  <dcterms:modified xsi:type="dcterms:W3CDTF">2015-12-10T09:43:36Z</dcterms:modified>
</cp:coreProperties>
</file>